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</p:sldIdLst>
  <p:sldSz cx="11658600" cy="150876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52">
          <p15:clr>
            <a:srgbClr val="A4A3A4"/>
          </p15:clr>
        </p15:guide>
        <p15:guide id="2" pos="3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FF9900"/>
    <a:srgbClr val="CC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400" d="100"/>
          <a:sy n="400" d="100"/>
        </p:scale>
        <p:origin x="-9960" y="-25986"/>
      </p:cViewPr>
      <p:guideLst>
        <p:guide orient="horz" pos="4752"/>
        <p:guide pos="3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ney Patton" userId="a954a2e0d30c861c" providerId="LiveId" clId="{2B737A67-02FE-468B-B001-4AFE6778BC00}"/>
    <pc:docChg chg="undo custSel modSld">
      <pc:chgData name="Peney Patton" userId="a954a2e0d30c861c" providerId="LiveId" clId="{2B737A67-02FE-468B-B001-4AFE6778BC00}" dt="2023-10-16T21:34:41.823" v="445" actId="20577"/>
      <pc:docMkLst>
        <pc:docMk/>
      </pc:docMkLst>
      <pc:sldChg chg="modSp mod">
        <pc:chgData name="Peney Patton" userId="a954a2e0d30c861c" providerId="LiveId" clId="{2B737A67-02FE-468B-B001-4AFE6778BC00}" dt="2023-10-16T21:34:41.823" v="445" actId="20577"/>
        <pc:sldMkLst>
          <pc:docMk/>
          <pc:sldMk cId="2194328111" sldId="256"/>
        </pc:sldMkLst>
        <pc:spChg chg="mod">
          <ac:chgData name="Peney Patton" userId="a954a2e0d30c861c" providerId="LiveId" clId="{2B737A67-02FE-468B-B001-4AFE6778BC00}" dt="2023-10-16T21:31:10.048" v="361" actId="20577"/>
          <ac:spMkLst>
            <pc:docMk/>
            <pc:sldMk cId="2194328111" sldId="256"/>
            <ac:spMk id="122" creationId="{00000000-0000-0000-0000-000000000000}"/>
          </ac:spMkLst>
        </pc:spChg>
        <pc:spChg chg="mod">
          <ac:chgData name="Peney Patton" userId="a954a2e0d30c861c" providerId="LiveId" clId="{2B737A67-02FE-468B-B001-4AFE6778BC00}" dt="2023-10-16T21:32:40.309" v="407" actId="20577"/>
          <ac:spMkLst>
            <pc:docMk/>
            <pc:sldMk cId="2194328111" sldId="256"/>
            <ac:spMk id="128" creationId="{00000000-0000-0000-0000-000000000000}"/>
          </ac:spMkLst>
        </pc:spChg>
        <pc:spChg chg="mod">
          <ac:chgData name="Peney Patton" userId="a954a2e0d30c861c" providerId="LiveId" clId="{2B737A67-02FE-468B-B001-4AFE6778BC00}" dt="2023-10-16T21:33:46.878" v="421" actId="20577"/>
          <ac:spMkLst>
            <pc:docMk/>
            <pc:sldMk cId="2194328111" sldId="256"/>
            <ac:spMk id="134" creationId="{00000000-0000-0000-0000-000000000000}"/>
          </ac:spMkLst>
        </pc:spChg>
        <pc:spChg chg="mod">
          <ac:chgData name="Peney Patton" userId="a954a2e0d30c861c" providerId="LiveId" clId="{2B737A67-02FE-468B-B001-4AFE6778BC00}" dt="2023-10-16T21:29:56.207" v="335" actId="20577"/>
          <ac:spMkLst>
            <pc:docMk/>
            <pc:sldMk cId="2194328111" sldId="256"/>
            <ac:spMk id="139" creationId="{00000000-0000-0000-0000-000000000000}"/>
          </ac:spMkLst>
        </pc:spChg>
        <pc:spChg chg="mod">
          <ac:chgData name="Peney Patton" userId="a954a2e0d30c861c" providerId="LiveId" clId="{2B737A67-02FE-468B-B001-4AFE6778BC00}" dt="2023-10-16T20:50:25.397" v="188" actId="20577"/>
          <ac:spMkLst>
            <pc:docMk/>
            <pc:sldMk cId="2194328111" sldId="256"/>
            <ac:spMk id="142" creationId="{00000000-0000-0000-0000-000000000000}"/>
          </ac:spMkLst>
        </pc:spChg>
        <pc:spChg chg="mod">
          <ac:chgData name="Peney Patton" userId="a954a2e0d30c861c" providerId="LiveId" clId="{2B737A67-02FE-468B-B001-4AFE6778BC00}" dt="2023-10-16T21:27:23.313" v="248" actId="20577"/>
          <ac:spMkLst>
            <pc:docMk/>
            <pc:sldMk cId="2194328111" sldId="256"/>
            <ac:spMk id="145" creationId="{00000000-0000-0000-0000-000000000000}"/>
          </ac:spMkLst>
        </pc:spChg>
        <pc:spChg chg="mod">
          <ac:chgData name="Peney Patton" userId="a954a2e0d30c861c" providerId="LiveId" clId="{2B737A67-02FE-468B-B001-4AFE6778BC00}" dt="2023-10-16T20:48:00.535" v="128" actId="20577"/>
          <ac:spMkLst>
            <pc:docMk/>
            <pc:sldMk cId="2194328111" sldId="256"/>
            <ac:spMk id="148" creationId="{00000000-0000-0000-0000-000000000000}"/>
          </ac:spMkLst>
        </pc:spChg>
        <pc:spChg chg="mod">
          <ac:chgData name="Peney Patton" userId="a954a2e0d30c861c" providerId="LiveId" clId="{2B737A67-02FE-468B-B001-4AFE6778BC00}" dt="2023-10-16T20:47:48.244" v="126" actId="20577"/>
          <ac:spMkLst>
            <pc:docMk/>
            <pc:sldMk cId="2194328111" sldId="256"/>
            <ac:spMk id="151" creationId="{00000000-0000-0000-0000-000000000000}"/>
          </ac:spMkLst>
        </pc:spChg>
        <pc:spChg chg="mod">
          <ac:chgData name="Peney Patton" userId="a954a2e0d30c861c" providerId="LiveId" clId="{2B737A67-02FE-468B-B001-4AFE6778BC00}" dt="2023-10-16T20:36:00.031" v="24" actId="20577"/>
          <ac:spMkLst>
            <pc:docMk/>
            <pc:sldMk cId="2194328111" sldId="256"/>
            <ac:spMk id="154" creationId="{00000000-0000-0000-0000-000000000000}"/>
          </ac:spMkLst>
        </pc:spChg>
        <pc:spChg chg="mod">
          <ac:chgData name="Peney Patton" userId="a954a2e0d30c861c" providerId="LiveId" clId="{2B737A67-02FE-468B-B001-4AFE6778BC00}" dt="2023-10-16T20:37:18.174" v="99" actId="20577"/>
          <ac:spMkLst>
            <pc:docMk/>
            <pc:sldMk cId="2194328111" sldId="256"/>
            <ac:spMk id="157" creationId="{00000000-0000-0000-0000-000000000000}"/>
          </ac:spMkLst>
        </pc:spChg>
        <pc:spChg chg="mod">
          <ac:chgData name="Peney Patton" userId="a954a2e0d30c861c" providerId="LiveId" clId="{2B737A67-02FE-468B-B001-4AFE6778BC00}" dt="2023-10-16T20:37:07.313" v="97" actId="20577"/>
          <ac:spMkLst>
            <pc:docMk/>
            <pc:sldMk cId="2194328111" sldId="256"/>
            <ac:spMk id="160" creationId="{00000000-0000-0000-0000-000000000000}"/>
          </ac:spMkLst>
        </pc:spChg>
        <pc:spChg chg="mod">
          <ac:chgData name="Peney Patton" userId="a954a2e0d30c861c" providerId="LiveId" clId="{2B737A67-02FE-468B-B001-4AFE6778BC00}" dt="2023-10-16T21:34:41.823" v="445" actId="20577"/>
          <ac:spMkLst>
            <pc:docMk/>
            <pc:sldMk cId="2194328111" sldId="256"/>
            <ac:spMk id="210" creationId="{00000000-0000-0000-0000-000000000000}"/>
          </ac:spMkLst>
        </pc:spChg>
        <pc:spChg chg="mod">
          <ac:chgData name="Peney Patton" userId="a954a2e0d30c861c" providerId="LiveId" clId="{2B737A67-02FE-468B-B001-4AFE6778BC00}" dt="2023-10-16T21:34:32.218" v="436" actId="20577"/>
          <ac:spMkLst>
            <pc:docMk/>
            <pc:sldMk cId="2194328111" sldId="256"/>
            <ac:spMk id="228" creationId="{C6CEB5CB-EB19-4A35-BF4F-A1ECAB6C34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395" y="4686936"/>
            <a:ext cx="9909810" cy="3234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790" y="8549640"/>
            <a:ext cx="8161020" cy="3855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0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2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3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3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3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8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2485" y="604205"/>
            <a:ext cx="2623185" cy="128733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0" y="604205"/>
            <a:ext cx="7675245" cy="1287335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395" y="4686936"/>
            <a:ext cx="9909810" cy="3234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790" y="8549640"/>
            <a:ext cx="8161020" cy="3855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0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2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3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3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48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5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949" y="9695182"/>
            <a:ext cx="9909810" cy="2996565"/>
          </a:xfrm>
        </p:spPr>
        <p:txBody>
          <a:bodyPr anchor="t"/>
          <a:lstStyle>
            <a:lvl1pPr algn="l">
              <a:defRPr sz="521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0949" y="6394769"/>
            <a:ext cx="9909810" cy="3300412"/>
          </a:xfrm>
        </p:spPr>
        <p:txBody>
          <a:bodyPr anchor="b"/>
          <a:lstStyle>
            <a:lvl1pPr marL="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1pPr>
            <a:lvl2pPr marL="590459" indent="0">
              <a:buNone/>
              <a:defRPr sz="2318">
                <a:solidFill>
                  <a:schemeClr val="tx1">
                    <a:tint val="75000"/>
                  </a:schemeClr>
                </a:solidFill>
              </a:defRPr>
            </a:lvl2pPr>
            <a:lvl3pPr marL="1180919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3pPr>
            <a:lvl4pPr marL="1771380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4pPr>
            <a:lvl5pPr marL="2361839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5pPr>
            <a:lvl6pPr marL="295229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6pPr>
            <a:lvl7pPr marL="354275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7pPr>
            <a:lvl8pPr marL="413321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8pPr>
            <a:lvl9pPr marL="472367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69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3520441"/>
            <a:ext cx="5149215" cy="9957119"/>
          </a:xfrm>
        </p:spPr>
        <p:txBody>
          <a:bodyPr/>
          <a:lstStyle>
            <a:lvl1pPr>
              <a:defRPr sz="3593"/>
            </a:lvl1pPr>
            <a:lvl2pPr>
              <a:defRPr sz="3130"/>
            </a:lvl2pPr>
            <a:lvl3pPr>
              <a:defRPr sz="2550"/>
            </a:lvl3pPr>
            <a:lvl4pPr>
              <a:defRPr sz="2318"/>
            </a:lvl4pPr>
            <a:lvl5pPr>
              <a:defRPr sz="2318"/>
            </a:lvl5pPr>
            <a:lvl6pPr>
              <a:defRPr sz="2318"/>
            </a:lvl6pPr>
            <a:lvl7pPr>
              <a:defRPr sz="2318"/>
            </a:lvl7pPr>
            <a:lvl8pPr>
              <a:defRPr sz="2318"/>
            </a:lvl8pPr>
            <a:lvl9pPr>
              <a:defRPr sz="23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6455" y="3520441"/>
            <a:ext cx="5149215" cy="9957119"/>
          </a:xfrm>
        </p:spPr>
        <p:txBody>
          <a:bodyPr/>
          <a:lstStyle>
            <a:lvl1pPr>
              <a:defRPr sz="3593"/>
            </a:lvl1pPr>
            <a:lvl2pPr>
              <a:defRPr sz="3130"/>
            </a:lvl2pPr>
            <a:lvl3pPr>
              <a:defRPr sz="2550"/>
            </a:lvl3pPr>
            <a:lvl4pPr>
              <a:defRPr sz="2318"/>
            </a:lvl4pPr>
            <a:lvl5pPr>
              <a:defRPr sz="2318"/>
            </a:lvl5pPr>
            <a:lvl6pPr>
              <a:defRPr sz="2318"/>
            </a:lvl6pPr>
            <a:lvl7pPr>
              <a:defRPr sz="2318"/>
            </a:lvl7pPr>
            <a:lvl8pPr>
              <a:defRPr sz="2318"/>
            </a:lvl8pPr>
            <a:lvl9pPr>
              <a:defRPr sz="23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19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1" y="3377249"/>
            <a:ext cx="5151240" cy="1407477"/>
          </a:xfrm>
        </p:spPr>
        <p:txBody>
          <a:bodyPr anchor="b"/>
          <a:lstStyle>
            <a:lvl1pPr marL="0" indent="0">
              <a:buNone/>
              <a:defRPr sz="3130" b="1"/>
            </a:lvl1pPr>
            <a:lvl2pPr marL="590459" indent="0">
              <a:buNone/>
              <a:defRPr sz="2550" b="1"/>
            </a:lvl2pPr>
            <a:lvl3pPr marL="1180919" indent="0">
              <a:buNone/>
              <a:defRPr sz="2318" b="1"/>
            </a:lvl3pPr>
            <a:lvl4pPr marL="1771380" indent="0">
              <a:buNone/>
              <a:defRPr sz="2086" b="1"/>
            </a:lvl4pPr>
            <a:lvl5pPr marL="2361839" indent="0">
              <a:buNone/>
              <a:defRPr sz="2086" b="1"/>
            </a:lvl5pPr>
            <a:lvl6pPr marL="2952298" indent="0">
              <a:buNone/>
              <a:defRPr sz="2086" b="1"/>
            </a:lvl6pPr>
            <a:lvl7pPr marL="3542758" indent="0">
              <a:buNone/>
              <a:defRPr sz="2086" b="1"/>
            </a:lvl7pPr>
            <a:lvl8pPr marL="4133218" indent="0">
              <a:buNone/>
              <a:defRPr sz="2086" b="1"/>
            </a:lvl8pPr>
            <a:lvl9pPr marL="4723678" indent="0">
              <a:buNone/>
              <a:defRPr sz="20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931" y="4784726"/>
            <a:ext cx="5151240" cy="8692833"/>
          </a:xfrm>
        </p:spPr>
        <p:txBody>
          <a:bodyPr/>
          <a:lstStyle>
            <a:lvl1pPr>
              <a:defRPr sz="3130"/>
            </a:lvl1pPr>
            <a:lvl2pPr>
              <a:defRPr sz="2550"/>
            </a:lvl2pPr>
            <a:lvl3pPr>
              <a:defRPr sz="231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2408" y="3377249"/>
            <a:ext cx="5153264" cy="1407477"/>
          </a:xfrm>
        </p:spPr>
        <p:txBody>
          <a:bodyPr anchor="b"/>
          <a:lstStyle>
            <a:lvl1pPr marL="0" indent="0">
              <a:buNone/>
              <a:defRPr sz="3130" b="1"/>
            </a:lvl1pPr>
            <a:lvl2pPr marL="590459" indent="0">
              <a:buNone/>
              <a:defRPr sz="2550" b="1"/>
            </a:lvl2pPr>
            <a:lvl3pPr marL="1180919" indent="0">
              <a:buNone/>
              <a:defRPr sz="2318" b="1"/>
            </a:lvl3pPr>
            <a:lvl4pPr marL="1771380" indent="0">
              <a:buNone/>
              <a:defRPr sz="2086" b="1"/>
            </a:lvl4pPr>
            <a:lvl5pPr marL="2361839" indent="0">
              <a:buNone/>
              <a:defRPr sz="2086" b="1"/>
            </a:lvl5pPr>
            <a:lvl6pPr marL="2952298" indent="0">
              <a:buNone/>
              <a:defRPr sz="2086" b="1"/>
            </a:lvl6pPr>
            <a:lvl7pPr marL="3542758" indent="0">
              <a:buNone/>
              <a:defRPr sz="2086" b="1"/>
            </a:lvl7pPr>
            <a:lvl8pPr marL="4133218" indent="0">
              <a:buNone/>
              <a:defRPr sz="2086" b="1"/>
            </a:lvl8pPr>
            <a:lvl9pPr marL="4723678" indent="0">
              <a:buNone/>
              <a:defRPr sz="20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2408" y="4784726"/>
            <a:ext cx="5153264" cy="8692833"/>
          </a:xfrm>
        </p:spPr>
        <p:txBody>
          <a:bodyPr/>
          <a:lstStyle>
            <a:lvl1pPr>
              <a:defRPr sz="3130"/>
            </a:lvl1pPr>
            <a:lvl2pPr>
              <a:defRPr sz="2550"/>
            </a:lvl2pPr>
            <a:lvl3pPr>
              <a:defRPr sz="231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12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81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1" y="600711"/>
            <a:ext cx="3835599" cy="2556510"/>
          </a:xfrm>
        </p:spPr>
        <p:txBody>
          <a:bodyPr anchor="b"/>
          <a:lstStyle>
            <a:lvl1pPr algn="l">
              <a:defRPr sz="25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189" y="600711"/>
            <a:ext cx="6517481" cy="12876848"/>
          </a:xfrm>
        </p:spPr>
        <p:txBody>
          <a:bodyPr/>
          <a:lstStyle>
            <a:lvl1pPr>
              <a:defRPr sz="4173"/>
            </a:lvl1pPr>
            <a:lvl2pPr>
              <a:defRPr sz="3593"/>
            </a:lvl2pPr>
            <a:lvl3pPr>
              <a:defRPr sz="3130"/>
            </a:lvl3pPr>
            <a:lvl4pPr>
              <a:defRPr sz="2550"/>
            </a:lvl4pPr>
            <a:lvl5pPr>
              <a:defRPr sz="2550"/>
            </a:lvl5pPr>
            <a:lvl6pPr>
              <a:defRPr sz="2550"/>
            </a:lvl6pPr>
            <a:lvl7pPr>
              <a:defRPr sz="2550"/>
            </a:lvl7pPr>
            <a:lvl8pPr>
              <a:defRPr sz="2550"/>
            </a:lvl8pPr>
            <a:lvl9pPr>
              <a:defRPr sz="25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31" y="3157221"/>
            <a:ext cx="3835599" cy="10320338"/>
          </a:xfrm>
        </p:spPr>
        <p:txBody>
          <a:bodyPr/>
          <a:lstStyle>
            <a:lvl1pPr marL="0" indent="0">
              <a:buNone/>
              <a:defRPr sz="1855"/>
            </a:lvl1pPr>
            <a:lvl2pPr marL="590459" indent="0">
              <a:buNone/>
              <a:defRPr sz="1507"/>
            </a:lvl2pPr>
            <a:lvl3pPr marL="1180919" indent="0">
              <a:buNone/>
              <a:defRPr sz="1275"/>
            </a:lvl3pPr>
            <a:lvl4pPr marL="1771380" indent="0">
              <a:buNone/>
              <a:defRPr sz="1159"/>
            </a:lvl4pPr>
            <a:lvl5pPr marL="2361839" indent="0">
              <a:buNone/>
              <a:defRPr sz="1159"/>
            </a:lvl5pPr>
            <a:lvl6pPr marL="2952298" indent="0">
              <a:buNone/>
              <a:defRPr sz="1159"/>
            </a:lvl6pPr>
            <a:lvl7pPr marL="3542758" indent="0">
              <a:buNone/>
              <a:defRPr sz="1159"/>
            </a:lvl7pPr>
            <a:lvl8pPr marL="4133218" indent="0">
              <a:buNone/>
              <a:defRPr sz="1159"/>
            </a:lvl8pPr>
            <a:lvl9pPr marL="4723678" indent="0">
              <a:buNone/>
              <a:defRPr sz="11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1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53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167" y="10561321"/>
            <a:ext cx="6995160" cy="1246823"/>
          </a:xfrm>
        </p:spPr>
        <p:txBody>
          <a:bodyPr anchor="b"/>
          <a:lstStyle>
            <a:lvl1pPr algn="l">
              <a:defRPr sz="25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5167" y="1348104"/>
            <a:ext cx="6995160" cy="9052560"/>
          </a:xfrm>
        </p:spPr>
        <p:txBody>
          <a:bodyPr/>
          <a:lstStyle>
            <a:lvl1pPr marL="0" indent="0">
              <a:buNone/>
              <a:defRPr sz="4173"/>
            </a:lvl1pPr>
            <a:lvl2pPr marL="590459" indent="0">
              <a:buNone/>
              <a:defRPr sz="3593"/>
            </a:lvl2pPr>
            <a:lvl3pPr marL="1180919" indent="0">
              <a:buNone/>
              <a:defRPr sz="3130"/>
            </a:lvl3pPr>
            <a:lvl4pPr marL="1771380" indent="0">
              <a:buNone/>
              <a:defRPr sz="2550"/>
            </a:lvl4pPr>
            <a:lvl5pPr marL="2361839" indent="0">
              <a:buNone/>
              <a:defRPr sz="2550"/>
            </a:lvl5pPr>
            <a:lvl6pPr marL="2952298" indent="0">
              <a:buNone/>
              <a:defRPr sz="2550"/>
            </a:lvl6pPr>
            <a:lvl7pPr marL="3542758" indent="0">
              <a:buNone/>
              <a:defRPr sz="2550"/>
            </a:lvl7pPr>
            <a:lvl8pPr marL="4133218" indent="0">
              <a:buNone/>
              <a:defRPr sz="2550"/>
            </a:lvl8pPr>
            <a:lvl9pPr marL="4723678" indent="0">
              <a:buNone/>
              <a:defRPr sz="25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5167" y="11808144"/>
            <a:ext cx="6995160" cy="1770697"/>
          </a:xfrm>
        </p:spPr>
        <p:txBody>
          <a:bodyPr/>
          <a:lstStyle>
            <a:lvl1pPr marL="0" indent="0">
              <a:buNone/>
              <a:defRPr sz="1855"/>
            </a:lvl1pPr>
            <a:lvl2pPr marL="590459" indent="0">
              <a:buNone/>
              <a:defRPr sz="1507"/>
            </a:lvl2pPr>
            <a:lvl3pPr marL="1180919" indent="0">
              <a:buNone/>
              <a:defRPr sz="1275"/>
            </a:lvl3pPr>
            <a:lvl4pPr marL="1771380" indent="0">
              <a:buNone/>
              <a:defRPr sz="1159"/>
            </a:lvl4pPr>
            <a:lvl5pPr marL="2361839" indent="0">
              <a:buNone/>
              <a:defRPr sz="1159"/>
            </a:lvl5pPr>
            <a:lvl6pPr marL="2952298" indent="0">
              <a:buNone/>
              <a:defRPr sz="1159"/>
            </a:lvl6pPr>
            <a:lvl7pPr marL="3542758" indent="0">
              <a:buNone/>
              <a:defRPr sz="1159"/>
            </a:lvl7pPr>
            <a:lvl8pPr marL="4133218" indent="0">
              <a:buNone/>
              <a:defRPr sz="1159"/>
            </a:lvl8pPr>
            <a:lvl9pPr marL="4723678" indent="0">
              <a:buNone/>
              <a:defRPr sz="11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01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9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2485" y="604205"/>
            <a:ext cx="2623185" cy="128733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0" y="604205"/>
            <a:ext cx="7675245" cy="1287335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949" y="9695182"/>
            <a:ext cx="9909810" cy="2996565"/>
          </a:xfrm>
        </p:spPr>
        <p:txBody>
          <a:bodyPr anchor="t"/>
          <a:lstStyle>
            <a:lvl1pPr algn="l">
              <a:defRPr sz="521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0949" y="6394769"/>
            <a:ext cx="9909810" cy="3300412"/>
          </a:xfrm>
        </p:spPr>
        <p:txBody>
          <a:bodyPr anchor="b"/>
          <a:lstStyle>
            <a:lvl1pPr marL="0" indent="0">
              <a:buNone/>
              <a:defRPr sz="2550">
                <a:solidFill>
                  <a:schemeClr val="tx1">
                    <a:tint val="75000"/>
                  </a:schemeClr>
                </a:solidFill>
              </a:defRPr>
            </a:lvl1pPr>
            <a:lvl2pPr marL="590459" indent="0">
              <a:buNone/>
              <a:defRPr sz="2318">
                <a:solidFill>
                  <a:schemeClr val="tx1">
                    <a:tint val="75000"/>
                  </a:schemeClr>
                </a:solidFill>
              </a:defRPr>
            </a:lvl2pPr>
            <a:lvl3pPr marL="1180919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3pPr>
            <a:lvl4pPr marL="1771380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4pPr>
            <a:lvl5pPr marL="2361839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5pPr>
            <a:lvl6pPr marL="295229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6pPr>
            <a:lvl7pPr marL="354275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7pPr>
            <a:lvl8pPr marL="413321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8pPr>
            <a:lvl9pPr marL="4723678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4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3520441"/>
            <a:ext cx="5149215" cy="9957119"/>
          </a:xfrm>
        </p:spPr>
        <p:txBody>
          <a:bodyPr/>
          <a:lstStyle>
            <a:lvl1pPr>
              <a:defRPr sz="3593"/>
            </a:lvl1pPr>
            <a:lvl2pPr>
              <a:defRPr sz="3130"/>
            </a:lvl2pPr>
            <a:lvl3pPr>
              <a:defRPr sz="2550"/>
            </a:lvl3pPr>
            <a:lvl4pPr>
              <a:defRPr sz="2318"/>
            </a:lvl4pPr>
            <a:lvl5pPr>
              <a:defRPr sz="2318"/>
            </a:lvl5pPr>
            <a:lvl6pPr>
              <a:defRPr sz="2318"/>
            </a:lvl6pPr>
            <a:lvl7pPr>
              <a:defRPr sz="2318"/>
            </a:lvl7pPr>
            <a:lvl8pPr>
              <a:defRPr sz="2318"/>
            </a:lvl8pPr>
            <a:lvl9pPr>
              <a:defRPr sz="23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6455" y="3520441"/>
            <a:ext cx="5149215" cy="9957119"/>
          </a:xfrm>
        </p:spPr>
        <p:txBody>
          <a:bodyPr/>
          <a:lstStyle>
            <a:lvl1pPr>
              <a:defRPr sz="3593"/>
            </a:lvl1pPr>
            <a:lvl2pPr>
              <a:defRPr sz="3130"/>
            </a:lvl2pPr>
            <a:lvl3pPr>
              <a:defRPr sz="2550"/>
            </a:lvl3pPr>
            <a:lvl4pPr>
              <a:defRPr sz="2318"/>
            </a:lvl4pPr>
            <a:lvl5pPr>
              <a:defRPr sz="2318"/>
            </a:lvl5pPr>
            <a:lvl6pPr>
              <a:defRPr sz="2318"/>
            </a:lvl6pPr>
            <a:lvl7pPr>
              <a:defRPr sz="2318"/>
            </a:lvl7pPr>
            <a:lvl8pPr>
              <a:defRPr sz="2318"/>
            </a:lvl8pPr>
            <a:lvl9pPr>
              <a:defRPr sz="23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8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1" y="3377249"/>
            <a:ext cx="5151240" cy="1407477"/>
          </a:xfrm>
        </p:spPr>
        <p:txBody>
          <a:bodyPr anchor="b"/>
          <a:lstStyle>
            <a:lvl1pPr marL="0" indent="0">
              <a:buNone/>
              <a:defRPr sz="3130" b="1"/>
            </a:lvl1pPr>
            <a:lvl2pPr marL="590459" indent="0">
              <a:buNone/>
              <a:defRPr sz="2550" b="1"/>
            </a:lvl2pPr>
            <a:lvl3pPr marL="1180919" indent="0">
              <a:buNone/>
              <a:defRPr sz="2318" b="1"/>
            </a:lvl3pPr>
            <a:lvl4pPr marL="1771380" indent="0">
              <a:buNone/>
              <a:defRPr sz="2086" b="1"/>
            </a:lvl4pPr>
            <a:lvl5pPr marL="2361839" indent="0">
              <a:buNone/>
              <a:defRPr sz="2086" b="1"/>
            </a:lvl5pPr>
            <a:lvl6pPr marL="2952298" indent="0">
              <a:buNone/>
              <a:defRPr sz="2086" b="1"/>
            </a:lvl6pPr>
            <a:lvl7pPr marL="3542758" indent="0">
              <a:buNone/>
              <a:defRPr sz="2086" b="1"/>
            </a:lvl7pPr>
            <a:lvl8pPr marL="4133218" indent="0">
              <a:buNone/>
              <a:defRPr sz="2086" b="1"/>
            </a:lvl8pPr>
            <a:lvl9pPr marL="4723678" indent="0">
              <a:buNone/>
              <a:defRPr sz="20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931" y="4784726"/>
            <a:ext cx="5151240" cy="8692833"/>
          </a:xfrm>
        </p:spPr>
        <p:txBody>
          <a:bodyPr/>
          <a:lstStyle>
            <a:lvl1pPr>
              <a:defRPr sz="3130"/>
            </a:lvl1pPr>
            <a:lvl2pPr>
              <a:defRPr sz="2550"/>
            </a:lvl2pPr>
            <a:lvl3pPr>
              <a:defRPr sz="231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2408" y="3377249"/>
            <a:ext cx="5153264" cy="1407477"/>
          </a:xfrm>
        </p:spPr>
        <p:txBody>
          <a:bodyPr anchor="b"/>
          <a:lstStyle>
            <a:lvl1pPr marL="0" indent="0">
              <a:buNone/>
              <a:defRPr sz="3130" b="1"/>
            </a:lvl1pPr>
            <a:lvl2pPr marL="590459" indent="0">
              <a:buNone/>
              <a:defRPr sz="2550" b="1"/>
            </a:lvl2pPr>
            <a:lvl3pPr marL="1180919" indent="0">
              <a:buNone/>
              <a:defRPr sz="2318" b="1"/>
            </a:lvl3pPr>
            <a:lvl4pPr marL="1771380" indent="0">
              <a:buNone/>
              <a:defRPr sz="2086" b="1"/>
            </a:lvl4pPr>
            <a:lvl5pPr marL="2361839" indent="0">
              <a:buNone/>
              <a:defRPr sz="2086" b="1"/>
            </a:lvl5pPr>
            <a:lvl6pPr marL="2952298" indent="0">
              <a:buNone/>
              <a:defRPr sz="2086" b="1"/>
            </a:lvl6pPr>
            <a:lvl7pPr marL="3542758" indent="0">
              <a:buNone/>
              <a:defRPr sz="2086" b="1"/>
            </a:lvl7pPr>
            <a:lvl8pPr marL="4133218" indent="0">
              <a:buNone/>
              <a:defRPr sz="2086" b="1"/>
            </a:lvl8pPr>
            <a:lvl9pPr marL="4723678" indent="0">
              <a:buNone/>
              <a:defRPr sz="20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2408" y="4784726"/>
            <a:ext cx="5153264" cy="8692833"/>
          </a:xfrm>
        </p:spPr>
        <p:txBody>
          <a:bodyPr/>
          <a:lstStyle>
            <a:lvl1pPr>
              <a:defRPr sz="3130"/>
            </a:lvl1pPr>
            <a:lvl2pPr>
              <a:defRPr sz="2550"/>
            </a:lvl2pPr>
            <a:lvl3pPr>
              <a:defRPr sz="231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1" y="600711"/>
            <a:ext cx="3835599" cy="2556510"/>
          </a:xfrm>
        </p:spPr>
        <p:txBody>
          <a:bodyPr anchor="b"/>
          <a:lstStyle>
            <a:lvl1pPr algn="l">
              <a:defRPr sz="25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8189" y="600711"/>
            <a:ext cx="6517481" cy="12876848"/>
          </a:xfrm>
        </p:spPr>
        <p:txBody>
          <a:bodyPr/>
          <a:lstStyle>
            <a:lvl1pPr>
              <a:defRPr sz="4173"/>
            </a:lvl1pPr>
            <a:lvl2pPr>
              <a:defRPr sz="3593"/>
            </a:lvl2pPr>
            <a:lvl3pPr>
              <a:defRPr sz="3130"/>
            </a:lvl3pPr>
            <a:lvl4pPr>
              <a:defRPr sz="2550"/>
            </a:lvl4pPr>
            <a:lvl5pPr>
              <a:defRPr sz="2550"/>
            </a:lvl5pPr>
            <a:lvl6pPr>
              <a:defRPr sz="2550"/>
            </a:lvl6pPr>
            <a:lvl7pPr>
              <a:defRPr sz="2550"/>
            </a:lvl7pPr>
            <a:lvl8pPr>
              <a:defRPr sz="2550"/>
            </a:lvl8pPr>
            <a:lvl9pPr>
              <a:defRPr sz="25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31" y="3157221"/>
            <a:ext cx="3835599" cy="10320338"/>
          </a:xfrm>
        </p:spPr>
        <p:txBody>
          <a:bodyPr/>
          <a:lstStyle>
            <a:lvl1pPr marL="0" indent="0">
              <a:buNone/>
              <a:defRPr sz="1855"/>
            </a:lvl1pPr>
            <a:lvl2pPr marL="590459" indent="0">
              <a:buNone/>
              <a:defRPr sz="1507"/>
            </a:lvl2pPr>
            <a:lvl3pPr marL="1180919" indent="0">
              <a:buNone/>
              <a:defRPr sz="1275"/>
            </a:lvl3pPr>
            <a:lvl4pPr marL="1771380" indent="0">
              <a:buNone/>
              <a:defRPr sz="1159"/>
            </a:lvl4pPr>
            <a:lvl5pPr marL="2361839" indent="0">
              <a:buNone/>
              <a:defRPr sz="1159"/>
            </a:lvl5pPr>
            <a:lvl6pPr marL="2952298" indent="0">
              <a:buNone/>
              <a:defRPr sz="1159"/>
            </a:lvl6pPr>
            <a:lvl7pPr marL="3542758" indent="0">
              <a:buNone/>
              <a:defRPr sz="1159"/>
            </a:lvl7pPr>
            <a:lvl8pPr marL="4133218" indent="0">
              <a:buNone/>
              <a:defRPr sz="1159"/>
            </a:lvl8pPr>
            <a:lvl9pPr marL="4723678" indent="0">
              <a:buNone/>
              <a:defRPr sz="11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3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167" y="10561321"/>
            <a:ext cx="6995160" cy="1246823"/>
          </a:xfrm>
        </p:spPr>
        <p:txBody>
          <a:bodyPr anchor="b"/>
          <a:lstStyle>
            <a:lvl1pPr algn="l">
              <a:defRPr sz="25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5167" y="1348104"/>
            <a:ext cx="6995160" cy="9052560"/>
          </a:xfrm>
        </p:spPr>
        <p:txBody>
          <a:bodyPr/>
          <a:lstStyle>
            <a:lvl1pPr marL="0" indent="0">
              <a:buNone/>
              <a:defRPr sz="4173"/>
            </a:lvl1pPr>
            <a:lvl2pPr marL="590459" indent="0">
              <a:buNone/>
              <a:defRPr sz="3593"/>
            </a:lvl2pPr>
            <a:lvl3pPr marL="1180919" indent="0">
              <a:buNone/>
              <a:defRPr sz="3130"/>
            </a:lvl3pPr>
            <a:lvl4pPr marL="1771380" indent="0">
              <a:buNone/>
              <a:defRPr sz="2550"/>
            </a:lvl4pPr>
            <a:lvl5pPr marL="2361839" indent="0">
              <a:buNone/>
              <a:defRPr sz="2550"/>
            </a:lvl5pPr>
            <a:lvl6pPr marL="2952298" indent="0">
              <a:buNone/>
              <a:defRPr sz="2550"/>
            </a:lvl6pPr>
            <a:lvl7pPr marL="3542758" indent="0">
              <a:buNone/>
              <a:defRPr sz="2550"/>
            </a:lvl7pPr>
            <a:lvl8pPr marL="4133218" indent="0">
              <a:buNone/>
              <a:defRPr sz="2550"/>
            </a:lvl8pPr>
            <a:lvl9pPr marL="4723678" indent="0">
              <a:buNone/>
              <a:defRPr sz="25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5167" y="11808144"/>
            <a:ext cx="6995160" cy="1770697"/>
          </a:xfrm>
        </p:spPr>
        <p:txBody>
          <a:bodyPr/>
          <a:lstStyle>
            <a:lvl1pPr marL="0" indent="0">
              <a:buNone/>
              <a:defRPr sz="1855"/>
            </a:lvl1pPr>
            <a:lvl2pPr marL="590459" indent="0">
              <a:buNone/>
              <a:defRPr sz="1507"/>
            </a:lvl2pPr>
            <a:lvl3pPr marL="1180919" indent="0">
              <a:buNone/>
              <a:defRPr sz="1275"/>
            </a:lvl3pPr>
            <a:lvl4pPr marL="1771380" indent="0">
              <a:buNone/>
              <a:defRPr sz="1159"/>
            </a:lvl4pPr>
            <a:lvl5pPr marL="2361839" indent="0">
              <a:buNone/>
              <a:defRPr sz="1159"/>
            </a:lvl5pPr>
            <a:lvl6pPr marL="2952298" indent="0">
              <a:buNone/>
              <a:defRPr sz="1159"/>
            </a:lvl6pPr>
            <a:lvl7pPr marL="3542758" indent="0">
              <a:buNone/>
              <a:defRPr sz="1159"/>
            </a:lvl7pPr>
            <a:lvl8pPr marL="4133218" indent="0">
              <a:buNone/>
              <a:defRPr sz="1159"/>
            </a:lvl8pPr>
            <a:lvl9pPr marL="4723678" indent="0">
              <a:buNone/>
              <a:defRPr sz="11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3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930" y="604203"/>
            <a:ext cx="10492740" cy="25146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0" y="3520441"/>
            <a:ext cx="10492740" cy="995711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" y="13983971"/>
            <a:ext cx="2720340" cy="803274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EC227-CCC0-487B-B2D4-BEA8C7F67FA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83355" y="13983971"/>
            <a:ext cx="3691890" cy="803274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5330" y="13983971"/>
            <a:ext cx="2720340" cy="803274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33F9-0EBD-4E39-AC40-7B8DB7D3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180919" rtl="0" eaLnBrk="1" latinLnBrk="0" hangingPunct="1">
        <a:spcBef>
          <a:spcPct val="0"/>
        </a:spcBef>
        <a:buNone/>
        <a:defRPr sz="5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2845" indent="-442845" algn="l" defTabSz="1180919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1pPr>
      <a:lvl2pPr marL="959497" indent="-369038" algn="l" defTabSz="1180919" rtl="0" eaLnBrk="1" latinLnBrk="0" hangingPunct="1">
        <a:spcBef>
          <a:spcPct val="20000"/>
        </a:spcBef>
        <a:buFont typeface="Arial" pitchFamily="34" charset="0"/>
        <a:buChar char="–"/>
        <a:defRPr sz="3593" kern="1200">
          <a:solidFill>
            <a:schemeClr val="tx1"/>
          </a:solidFill>
          <a:latin typeface="+mn-lt"/>
          <a:ea typeface="+mn-ea"/>
          <a:cs typeface="+mn-cs"/>
        </a:defRPr>
      </a:lvl2pPr>
      <a:lvl3pPr marL="1476150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3pPr>
      <a:lvl4pPr marL="2066609" indent="-295230" algn="l" defTabSz="1180919" rtl="0" eaLnBrk="1" latinLnBrk="0" hangingPunct="1">
        <a:spcBef>
          <a:spcPct val="20000"/>
        </a:spcBef>
        <a:buFont typeface="Arial" pitchFamily="34" charset="0"/>
        <a:buChar char="–"/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657069" indent="-295230" algn="l" defTabSz="1180919" rtl="0" eaLnBrk="1" latinLnBrk="0" hangingPunct="1">
        <a:spcBef>
          <a:spcPct val="20000"/>
        </a:spcBef>
        <a:buFont typeface="Arial" pitchFamily="34" charset="0"/>
        <a:buChar char="»"/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247528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3837989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428448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018908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1pPr>
      <a:lvl2pPr marL="590459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2pPr>
      <a:lvl3pPr marL="1180919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3pPr>
      <a:lvl4pPr marL="1771380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4pPr>
      <a:lvl5pPr marL="2361839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5pPr>
      <a:lvl6pPr marL="295229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6pPr>
      <a:lvl7pPr marL="354275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7pPr>
      <a:lvl8pPr marL="413321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8pPr>
      <a:lvl9pPr marL="472367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930" y="604203"/>
            <a:ext cx="10492740" cy="25146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0" y="3520441"/>
            <a:ext cx="10492740" cy="995711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" y="13983971"/>
            <a:ext cx="2720340" cy="803274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83355" y="13983971"/>
            <a:ext cx="3691890" cy="803274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5330" y="13983971"/>
            <a:ext cx="2720340" cy="803274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5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180919" rtl="0" eaLnBrk="1" latinLnBrk="0" hangingPunct="1">
        <a:spcBef>
          <a:spcPct val="0"/>
        </a:spcBef>
        <a:buNone/>
        <a:defRPr sz="5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2845" indent="-442845" algn="l" defTabSz="1180919" rtl="0" eaLnBrk="1" latinLnBrk="0" hangingPunct="1">
        <a:spcBef>
          <a:spcPct val="20000"/>
        </a:spcBef>
        <a:buFont typeface="Arial" pitchFamily="34" charset="0"/>
        <a:buChar char="•"/>
        <a:defRPr sz="4173" kern="1200">
          <a:solidFill>
            <a:schemeClr val="tx1"/>
          </a:solidFill>
          <a:latin typeface="+mn-lt"/>
          <a:ea typeface="+mn-ea"/>
          <a:cs typeface="+mn-cs"/>
        </a:defRPr>
      </a:lvl1pPr>
      <a:lvl2pPr marL="959497" indent="-369038" algn="l" defTabSz="1180919" rtl="0" eaLnBrk="1" latinLnBrk="0" hangingPunct="1">
        <a:spcBef>
          <a:spcPct val="20000"/>
        </a:spcBef>
        <a:buFont typeface="Arial" pitchFamily="34" charset="0"/>
        <a:buChar char="–"/>
        <a:defRPr sz="3593" kern="1200">
          <a:solidFill>
            <a:schemeClr val="tx1"/>
          </a:solidFill>
          <a:latin typeface="+mn-lt"/>
          <a:ea typeface="+mn-ea"/>
          <a:cs typeface="+mn-cs"/>
        </a:defRPr>
      </a:lvl2pPr>
      <a:lvl3pPr marL="1476150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3pPr>
      <a:lvl4pPr marL="2066609" indent="-295230" algn="l" defTabSz="1180919" rtl="0" eaLnBrk="1" latinLnBrk="0" hangingPunct="1">
        <a:spcBef>
          <a:spcPct val="20000"/>
        </a:spcBef>
        <a:buFont typeface="Arial" pitchFamily="34" charset="0"/>
        <a:buChar char="–"/>
        <a:defRPr sz="2550" kern="1200">
          <a:solidFill>
            <a:schemeClr val="tx1"/>
          </a:solidFill>
          <a:latin typeface="+mn-lt"/>
          <a:ea typeface="+mn-ea"/>
          <a:cs typeface="+mn-cs"/>
        </a:defRPr>
      </a:lvl4pPr>
      <a:lvl5pPr marL="2657069" indent="-295230" algn="l" defTabSz="1180919" rtl="0" eaLnBrk="1" latinLnBrk="0" hangingPunct="1">
        <a:spcBef>
          <a:spcPct val="20000"/>
        </a:spcBef>
        <a:buFont typeface="Arial" pitchFamily="34" charset="0"/>
        <a:buChar char="»"/>
        <a:defRPr sz="2550" kern="1200">
          <a:solidFill>
            <a:schemeClr val="tx1"/>
          </a:solidFill>
          <a:latin typeface="+mn-lt"/>
          <a:ea typeface="+mn-ea"/>
          <a:cs typeface="+mn-cs"/>
        </a:defRPr>
      </a:lvl5pPr>
      <a:lvl6pPr marL="3247528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6pPr>
      <a:lvl7pPr marL="3837989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7pPr>
      <a:lvl8pPr marL="4428448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8pPr>
      <a:lvl9pPr marL="5018908" indent="-295230" algn="l" defTabSz="1180919" rtl="0" eaLnBrk="1" latinLnBrk="0" hangingPunct="1">
        <a:spcBef>
          <a:spcPct val="20000"/>
        </a:spcBef>
        <a:buFont typeface="Arial" pitchFamily="34" charset="0"/>
        <a:buChar char="•"/>
        <a:defRPr sz="25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1pPr>
      <a:lvl2pPr marL="590459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2pPr>
      <a:lvl3pPr marL="1180919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3pPr>
      <a:lvl4pPr marL="1771380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4pPr>
      <a:lvl5pPr marL="2361839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5pPr>
      <a:lvl6pPr marL="295229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6pPr>
      <a:lvl7pPr marL="354275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7pPr>
      <a:lvl8pPr marL="413321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8pPr>
      <a:lvl9pPr marL="4723678" algn="l" defTabSz="1180919" rtl="0" eaLnBrk="1" latinLnBrk="0" hangingPunct="1">
        <a:defRPr sz="2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/>
          <p:cNvGrpSpPr/>
          <p:nvPr/>
        </p:nvGrpSpPr>
        <p:grpSpPr>
          <a:xfrm>
            <a:off x="6440070" y="5766404"/>
            <a:ext cx="2286000" cy="762000"/>
            <a:chOff x="990600" y="609600"/>
            <a:chExt cx="1524000" cy="762000"/>
          </a:xfrm>
        </p:grpSpPr>
        <p:sp>
          <p:nvSpPr>
            <p:cNvPr id="109" name="Rectangle 108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Archival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Mark Benvenuto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439438" y="6807805"/>
            <a:ext cx="2286000" cy="762000"/>
            <a:chOff x="990600" y="609600"/>
            <a:chExt cx="1524000" cy="762000"/>
          </a:xfrm>
        </p:grpSpPr>
        <p:sp>
          <p:nvSpPr>
            <p:cNvPr id="112" name="Rectangle 111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Awards 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Kevin O’Shea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440070" y="4710188"/>
            <a:ext cx="2286000" cy="762000"/>
            <a:chOff x="990600" y="609600"/>
            <a:chExt cx="1524000" cy="762000"/>
          </a:xfrm>
        </p:grpSpPr>
        <p:sp>
          <p:nvSpPr>
            <p:cNvPr id="115" name="Rectangle 114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Budget and Finance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Timothy Dittrich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440070" y="7782530"/>
            <a:ext cx="2286000" cy="762000"/>
            <a:chOff x="990600" y="609600"/>
            <a:chExt cx="1524000" cy="762000"/>
          </a:xfrm>
        </p:grpSpPr>
        <p:sp>
          <p:nvSpPr>
            <p:cNvPr id="118" name="Rectangle 117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Long-Range Planning 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Chair-Elect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420765" y="8773131"/>
            <a:ext cx="2286000" cy="762000"/>
            <a:chOff x="990600" y="609600"/>
            <a:chExt cx="1524000" cy="762000"/>
          </a:xfrm>
        </p:grpSpPr>
        <p:sp>
          <p:nvSpPr>
            <p:cNvPr id="121" name="Rectangle 120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Membership Services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420765" y="9725630"/>
            <a:ext cx="2286000" cy="762000"/>
            <a:chOff x="990600" y="609600"/>
            <a:chExt cx="1524000" cy="762000"/>
          </a:xfrm>
        </p:grpSpPr>
        <p:sp>
          <p:nvSpPr>
            <p:cNvPr id="124" name="Rectangle 123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Nomination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Immediate Past Chair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420765" y="10754329"/>
            <a:ext cx="2286000" cy="797945"/>
            <a:chOff x="990600" y="609600"/>
            <a:chExt cx="1524000" cy="799052"/>
          </a:xfrm>
        </p:grpSpPr>
        <p:sp>
          <p:nvSpPr>
            <p:cNvPr id="127" name="Rectangle 126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Program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990600" y="990600"/>
              <a:ext cx="1524000" cy="4180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Slawo Lomnicki (Spring)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Virender Sharma (Fall)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413405" y="11810525"/>
            <a:ext cx="2286000" cy="762000"/>
            <a:chOff x="990600" y="609600"/>
            <a:chExt cx="1524000" cy="762000"/>
          </a:xfrm>
        </p:grpSpPr>
        <p:sp>
          <p:nvSpPr>
            <p:cNvPr id="130" name="Rectangle 129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Publicity/Publications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Bikram Subedi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413405" y="12779968"/>
            <a:ext cx="2286000" cy="762000"/>
            <a:chOff x="990600" y="609600"/>
            <a:chExt cx="1524000" cy="762000"/>
          </a:xfrm>
        </p:grpSpPr>
        <p:sp>
          <p:nvSpPr>
            <p:cNvPr id="133" name="Rectangle 132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Social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Phillip Potter</a:t>
              </a:r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9617436" y="11259993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International Activities Subcommittee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9617436" y="11827271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Regional Program Subcommittee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621273" y="8135408"/>
            <a:ext cx="2286000" cy="1143000"/>
            <a:chOff x="990600" y="609600"/>
            <a:chExt cx="1524000" cy="1143000"/>
          </a:xfrm>
        </p:grpSpPr>
        <p:sp>
          <p:nvSpPr>
            <p:cNvPr id="138" name="Rectangle 137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Member at Large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990600" y="990600"/>
              <a:ext cx="15240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Lee Blaney (2022-2023)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 Samantha McBride (2023-2024)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Mark Benvenuto (2020-2023)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Fernando Rosario-Ortiz (2023-2024)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21273" y="6732058"/>
            <a:ext cx="2286000" cy="1143000"/>
            <a:chOff x="990600" y="609600"/>
            <a:chExt cx="1524000" cy="1143000"/>
          </a:xfrm>
        </p:grpSpPr>
        <p:sp>
          <p:nvSpPr>
            <p:cNvPr id="141" name="Rectangle 140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Councilor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90600" y="990600"/>
              <a:ext cx="15240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George Cobb (2022-2024)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Alan W. Elzerman (2018-2023)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Jillian Goldfarb (2023-2025)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V. Dean Adams (2019-2024)</a:t>
              </a: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351061" y="6711194"/>
            <a:ext cx="2286000" cy="1163864"/>
            <a:chOff x="990600" y="609600"/>
            <a:chExt cx="1524000" cy="1163864"/>
          </a:xfrm>
        </p:grpSpPr>
        <p:sp>
          <p:nvSpPr>
            <p:cNvPr id="144" name="Rectangle 143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Alternate Councilor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990600" y="990599"/>
              <a:ext cx="1524000" cy="7828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Lindsey A. Welch (2020-2023)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Alexander Orlov (2018-2023)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Sophie Uchimiya (2022-2024)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Souhail Al-Abed (2023-2025)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21273" y="5780465"/>
            <a:ext cx="2286000" cy="762000"/>
            <a:chOff x="990600" y="609600"/>
            <a:chExt cx="1524000" cy="762000"/>
          </a:xfrm>
        </p:grpSpPr>
        <p:sp>
          <p:nvSpPr>
            <p:cNvPr id="147" name="Rectangle 146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Treasurer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Timothy Dittrich(2020-2024)</a:t>
              </a: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21273" y="4723644"/>
            <a:ext cx="2286000" cy="762000"/>
            <a:chOff x="990600" y="609600"/>
            <a:chExt cx="1524000" cy="762000"/>
          </a:xfrm>
        </p:grpSpPr>
        <p:sp>
          <p:nvSpPr>
            <p:cNvPr id="150" name="Rectangle 149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Secretary</a:t>
              </a: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Bikram Subedi (2022-2025)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828439" y="2696180"/>
            <a:ext cx="2286000" cy="762000"/>
            <a:chOff x="990600" y="609600"/>
            <a:chExt cx="1524000" cy="762000"/>
          </a:xfrm>
        </p:grpSpPr>
        <p:sp>
          <p:nvSpPr>
            <p:cNvPr id="153" name="Rectangle 152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Chair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Sherine Obare (2022-2023) 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7394215" y="3301394"/>
            <a:ext cx="2286000" cy="762374"/>
            <a:chOff x="990600" y="609600"/>
            <a:chExt cx="1524000" cy="885830"/>
          </a:xfrm>
        </p:grpSpPr>
        <p:sp>
          <p:nvSpPr>
            <p:cNvPr id="156" name="Rectangle 155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Chair-Elect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90600" y="990599"/>
              <a:ext cx="1524000" cy="5048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Lindsey A. Welch (2022-2023)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208060" y="3305780"/>
            <a:ext cx="2286000" cy="762000"/>
            <a:chOff x="990600" y="609600"/>
            <a:chExt cx="1524000" cy="762000"/>
          </a:xfrm>
        </p:grpSpPr>
        <p:sp>
          <p:nvSpPr>
            <p:cNvPr id="159" name="Rectangle 158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Immediate Past Chair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Souhail Al-Abed (2022-2023)</a:t>
              </a:r>
            </a:p>
          </p:txBody>
        </p:sp>
      </p:grpSp>
      <p:cxnSp>
        <p:nvCxnSpPr>
          <p:cNvPr id="161" name="Straight Connector 160"/>
          <p:cNvCxnSpPr/>
          <p:nvPr/>
        </p:nvCxnSpPr>
        <p:spPr>
          <a:xfrm>
            <a:off x="133367" y="4387094"/>
            <a:ext cx="0" cy="3938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7" idx="1"/>
          </p:cNvCxnSpPr>
          <p:nvPr/>
        </p:nvCxnSpPr>
        <p:spPr>
          <a:xfrm flipH="1">
            <a:off x="133367" y="5970965"/>
            <a:ext cx="48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0" idx="1"/>
          </p:cNvCxnSpPr>
          <p:nvPr/>
        </p:nvCxnSpPr>
        <p:spPr>
          <a:xfrm flipH="1">
            <a:off x="133367" y="4914144"/>
            <a:ext cx="48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38" idx="1"/>
          </p:cNvCxnSpPr>
          <p:nvPr/>
        </p:nvCxnSpPr>
        <p:spPr>
          <a:xfrm flipH="1">
            <a:off x="133367" y="8325908"/>
            <a:ext cx="48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41" idx="1"/>
          </p:cNvCxnSpPr>
          <p:nvPr/>
        </p:nvCxnSpPr>
        <p:spPr>
          <a:xfrm flipH="1">
            <a:off x="133367" y="6922558"/>
            <a:ext cx="48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44" idx="1"/>
          </p:cNvCxnSpPr>
          <p:nvPr/>
        </p:nvCxnSpPr>
        <p:spPr>
          <a:xfrm flipH="1">
            <a:off x="2863154" y="6901694"/>
            <a:ext cx="48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9617436" y="5664804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Graduate Student Awards Subcommittee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9617436" y="6223604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Certificate of Merit Awards Subcommittee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9617436" y="6782404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Undergraduate Student </a:t>
            </a:r>
            <a:r>
              <a:rPr lang="en-US" sz="1100" b="1"/>
              <a:t>Awards Subcommittee</a:t>
            </a:r>
            <a:endParaRPr lang="en-US" sz="1100" b="1" dirty="0"/>
          </a:p>
        </p:txBody>
      </p:sp>
      <p:sp>
        <p:nvSpPr>
          <p:cNvPr id="170" name="Rectangle 169"/>
          <p:cNvSpPr/>
          <p:nvPr/>
        </p:nvSpPr>
        <p:spPr>
          <a:xfrm>
            <a:off x="9617436" y="7344379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Distinguished Service Awards Subcommittee 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9630766" y="7906354"/>
            <a:ext cx="1815469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ACS Awards Subcommittee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9160236" y="5893404"/>
            <a:ext cx="0" cy="2241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68" idx="1"/>
          </p:cNvCxnSpPr>
          <p:nvPr/>
        </p:nvCxnSpPr>
        <p:spPr>
          <a:xfrm flipH="1">
            <a:off x="9160236" y="645220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69" idx="1"/>
          </p:cNvCxnSpPr>
          <p:nvPr/>
        </p:nvCxnSpPr>
        <p:spPr>
          <a:xfrm flipH="1">
            <a:off x="9160236" y="701100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1"/>
          </p:cNvCxnSpPr>
          <p:nvPr/>
        </p:nvCxnSpPr>
        <p:spPr>
          <a:xfrm flipH="1">
            <a:off x="9160236" y="757297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cxnSpLocks/>
            <a:stCxn id="171" idx="1"/>
          </p:cNvCxnSpPr>
          <p:nvPr/>
        </p:nvCxnSpPr>
        <p:spPr>
          <a:xfrm flipH="1">
            <a:off x="9160236" y="8134954"/>
            <a:ext cx="470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7" idx="1"/>
          </p:cNvCxnSpPr>
          <p:nvPr/>
        </p:nvCxnSpPr>
        <p:spPr>
          <a:xfrm flipH="1">
            <a:off x="9160236" y="589340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8699405" y="701100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cxnSpLocks/>
          </p:cNvCxnSpPr>
          <p:nvPr/>
        </p:nvCxnSpPr>
        <p:spPr>
          <a:xfrm>
            <a:off x="9151125" y="10239980"/>
            <a:ext cx="22443" cy="2394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cxnSpLocks/>
          </p:cNvCxnSpPr>
          <p:nvPr/>
        </p:nvCxnSpPr>
        <p:spPr>
          <a:xfrm flipH="1">
            <a:off x="9170175" y="11411978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36" idx="1"/>
          </p:cNvCxnSpPr>
          <p:nvPr/>
        </p:nvCxnSpPr>
        <p:spPr>
          <a:xfrm flipH="1">
            <a:off x="9160236" y="1205587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>
            <a:off x="8709450" y="1088768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cxnSpLocks/>
          </p:cNvCxnSpPr>
          <p:nvPr/>
        </p:nvCxnSpPr>
        <p:spPr>
          <a:xfrm>
            <a:off x="5969538" y="4372580"/>
            <a:ext cx="6919" cy="10107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>
            <a:off x="5962138" y="595690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12" idx="1"/>
          </p:cNvCxnSpPr>
          <p:nvPr/>
        </p:nvCxnSpPr>
        <p:spPr>
          <a:xfrm flipH="1">
            <a:off x="5968906" y="6998304"/>
            <a:ext cx="470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5" idx="1"/>
          </p:cNvCxnSpPr>
          <p:nvPr/>
        </p:nvCxnSpPr>
        <p:spPr>
          <a:xfrm flipH="1">
            <a:off x="5962139" y="4900687"/>
            <a:ext cx="477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18" idx="1"/>
          </p:cNvCxnSpPr>
          <p:nvPr/>
        </p:nvCxnSpPr>
        <p:spPr>
          <a:xfrm flipH="1">
            <a:off x="5969538" y="7973030"/>
            <a:ext cx="470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21" idx="1"/>
          </p:cNvCxnSpPr>
          <p:nvPr/>
        </p:nvCxnSpPr>
        <p:spPr>
          <a:xfrm flipH="1">
            <a:off x="5969538" y="8963630"/>
            <a:ext cx="451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24" idx="1"/>
          </p:cNvCxnSpPr>
          <p:nvPr/>
        </p:nvCxnSpPr>
        <p:spPr>
          <a:xfrm flipH="1">
            <a:off x="5969538" y="9916130"/>
            <a:ext cx="451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cxnSpLocks/>
          </p:cNvCxnSpPr>
          <p:nvPr/>
        </p:nvCxnSpPr>
        <p:spPr>
          <a:xfrm flipH="1" flipV="1">
            <a:off x="5976457" y="11010942"/>
            <a:ext cx="471539" cy="10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cxnSpLocks/>
          </p:cNvCxnSpPr>
          <p:nvPr/>
        </p:nvCxnSpPr>
        <p:spPr>
          <a:xfrm flipH="1">
            <a:off x="5968906" y="12000572"/>
            <a:ext cx="451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cxnSpLocks/>
          </p:cNvCxnSpPr>
          <p:nvPr/>
        </p:nvCxnSpPr>
        <p:spPr>
          <a:xfrm flipH="1">
            <a:off x="5968777" y="12947281"/>
            <a:ext cx="451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209" idx="1"/>
          </p:cNvCxnSpPr>
          <p:nvPr/>
        </p:nvCxnSpPr>
        <p:spPr>
          <a:xfrm flipH="1">
            <a:off x="5969538" y="13840430"/>
            <a:ext cx="37106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>
            <a:off x="133367" y="4372580"/>
            <a:ext cx="58361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54" idx="2"/>
          </p:cNvCxnSpPr>
          <p:nvPr/>
        </p:nvCxnSpPr>
        <p:spPr>
          <a:xfrm>
            <a:off x="5971439" y="345818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cxnSpLocks/>
            <a:endCxn id="160" idx="3"/>
          </p:cNvCxnSpPr>
          <p:nvPr/>
        </p:nvCxnSpPr>
        <p:spPr>
          <a:xfrm flipH="1">
            <a:off x="4494060" y="3877280"/>
            <a:ext cx="28932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5969538" y="391538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8" name="Group 197"/>
          <p:cNvGrpSpPr/>
          <p:nvPr/>
        </p:nvGrpSpPr>
        <p:grpSpPr>
          <a:xfrm>
            <a:off x="422553" y="10635495"/>
            <a:ext cx="2286000" cy="762000"/>
            <a:chOff x="990600" y="609600"/>
            <a:chExt cx="1524000" cy="762000"/>
          </a:xfrm>
        </p:grpSpPr>
        <p:sp>
          <p:nvSpPr>
            <p:cNvPr id="199" name="Rectangle 198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Elected to Position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Ballot Elected Positions</a:t>
              </a: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2925431" y="10635495"/>
            <a:ext cx="2286000" cy="762000"/>
            <a:chOff x="990600" y="609600"/>
            <a:chExt cx="1524000" cy="762000"/>
          </a:xfrm>
        </p:grpSpPr>
        <p:sp>
          <p:nvSpPr>
            <p:cNvPr id="202" name="Rectangle 201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Progressed to Position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Progressed by Division Bylaws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22553" y="11859230"/>
            <a:ext cx="2286000" cy="762000"/>
            <a:chOff x="990600" y="609600"/>
            <a:chExt cx="1524000" cy="762000"/>
          </a:xfrm>
        </p:grpSpPr>
        <p:sp>
          <p:nvSpPr>
            <p:cNvPr id="205" name="Rectangle 204"/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Committee Chair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Appointed by Division Chair</a:t>
              </a:r>
            </a:p>
          </p:txBody>
        </p:sp>
      </p:grpSp>
      <p:sp>
        <p:nvSpPr>
          <p:cNvPr id="207" name="TextBox 206"/>
          <p:cNvSpPr txBox="1"/>
          <p:nvPr/>
        </p:nvSpPr>
        <p:spPr>
          <a:xfrm>
            <a:off x="994052" y="9964091"/>
            <a:ext cx="3636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Legend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133367" y="9659408"/>
            <a:ext cx="5357715" cy="481570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77"/>
          </a:p>
        </p:txBody>
      </p:sp>
      <p:sp>
        <p:nvSpPr>
          <p:cNvPr id="209" name="Rectangle 208"/>
          <p:cNvSpPr/>
          <p:nvPr/>
        </p:nvSpPr>
        <p:spPr>
          <a:xfrm>
            <a:off x="9680215" y="13611830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Ad Hoc Committees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2946555" y="12996439"/>
            <a:ext cx="2097701" cy="4712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Subcommittee chairs </a:t>
            </a:r>
            <a:r>
              <a:rPr lang="en-US" sz="1200" b="1"/>
              <a:t>are appointed, </a:t>
            </a:r>
            <a:r>
              <a:rPr lang="en-US" sz="1200" b="1" dirty="0"/>
              <a:t>no voting power.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377320" y="871667"/>
            <a:ext cx="10987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/>
              <a:t>ACS ENVR Executive Committee (XC) </a:t>
            </a:r>
            <a:br>
              <a:rPr lang="en-US" sz="4500" dirty="0"/>
            </a:br>
            <a:r>
              <a:rPr lang="en-US" sz="4500" dirty="0"/>
              <a:t>Organization Chart of Voting Members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9630768" y="4805438"/>
            <a:ext cx="1815468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Investment Subcommittee</a:t>
            </a:r>
          </a:p>
        </p:txBody>
      </p:sp>
      <p:cxnSp>
        <p:nvCxnSpPr>
          <p:cNvPr id="107" name="Straight Connector 106"/>
          <p:cNvCxnSpPr>
            <a:stCxn id="106" idx="1"/>
          </p:cNvCxnSpPr>
          <p:nvPr/>
        </p:nvCxnSpPr>
        <p:spPr>
          <a:xfrm flipH="1">
            <a:off x="8712738" y="5034038"/>
            <a:ext cx="9180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>
            <a:extLst>
              <a:ext uri="{FF2B5EF4-FFF2-40B4-BE49-F238E27FC236}">
                <a16:creationId xmlns:a16="http://schemas.microsoft.com/office/drawing/2014/main" id="{ACBA6C26-9259-4F3B-B8AB-658B03633580}"/>
              </a:ext>
            </a:extLst>
          </p:cNvPr>
          <p:cNvSpPr/>
          <p:nvPr/>
        </p:nvSpPr>
        <p:spPr>
          <a:xfrm>
            <a:off x="9630768" y="12406083"/>
            <a:ext cx="18288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Webinar Coordinator</a:t>
            </a: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1265AD12-5F02-4DE4-863D-C23AD0CB3155}"/>
              </a:ext>
            </a:extLst>
          </p:cNvPr>
          <p:cNvCxnSpPr/>
          <p:nvPr/>
        </p:nvCxnSpPr>
        <p:spPr>
          <a:xfrm flipH="1">
            <a:off x="9173568" y="12626611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9258F1FD-6DAC-4587-BD24-0007924A9F9F}"/>
              </a:ext>
            </a:extLst>
          </p:cNvPr>
          <p:cNvCxnSpPr/>
          <p:nvPr/>
        </p:nvCxnSpPr>
        <p:spPr>
          <a:xfrm flipH="1">
            <a:off x="5976457" y="14479847"/>
            <a:ext cx="37106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C4A42CD-151D-4E3B-9F7C-3D87A9BEE3DB}"/>
              </a:ext>
            </a:extLst>
          </p:cNvPr>
          <p:cNvSpPr/>
          <p:nvPr/>
        </p:nvSpPr>
        <p:spPr>
          <a:xfrm>
            <a:off x="9679717" y="14215085"/>
            <a:ext cx="1828800" cy="5089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Liaisons to organizations and ACS Divisions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667440A3-2B8B-4267-986D-49EA302C6347}"/>
              </a:ext>
            </a:extLst>
          </p:cNvPr>
          <p:cNvSpPr/>
          <p:nvPr/>
        </p:nvSpPr>
        <p:spPr>
          <a:xfrm>
            <a:off x="3451731" y="4690353"/>
            <a:ext cx="1828800" cy="4572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Assistant Secretary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8F1A3A8-1E67-4775-BB2B-EA3A80329551}"/>
              </a:ext>
            </a:extLst>
          </p:cNvPr>
          <p:cNvSpPr/>
          <p:nvPr/>
        </p:nvSpPr>
        <p:spPr>
          <a:xfrm>
            <a:off x="3460279" y="5747099"/>
            <a:ext cx="1828800" cy="4572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Assistant Treasurer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DCFE965F-1E20-454E-9551-0941A3877CEA}"/>
              </a:ext>
            </a:extLst>
          </p:cNvPr>
          <p:cNvCxnSpPr>
            <a:cxnSpLocks/>
            <a:stCxn id="216" idx="1"/>
            <a:endCxn id="150" idx="3"/>
          </p:cNvCxnSpPr>
          <p:nvPr/>
        </p:nvCxnSpPr>
        <p:spPr>
          <a:xfrm flipH="1" flipV="1">
            <a:off x="2907273" y="4914144"/>
            <a:ext cx="544458" cy="4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536584DE-A133-45D0-BF17-85232C62D700}"/>
              </a:ext>
            </a:extLst>
          </p:cNvPr>
          <p:cNvCxnSpPr>
            <a:cxnSpLocks/>
            <a:stCxn id="217" idx="1"/>
            <a:endCxn id="147" idx="3"/>
          </p:cNvCxnSpPr>
          <p:nvPr/>
        </p:nvCxnSpPr>
        <p:spPr>
          <a:xfrm flipH="1" flipV="1">
            <a:off x="2907273" y="5970965"/>
            <a:ext cx="553006" cy="4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4C420887-7943-442F-B13A-438E402D5939}"/>
              </a:ext>
            </a:extLst>
          </p:cNvPr>
          <p:cNvSpPr/>
          <p:nvPr/>
        </p:nvSpPr>
        <p:spPr>
          <a:xfrm rot="10800000">
            <a:off x="4161320" y="3306156"/>
            <a:ext cx="330200" cy="275623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ight Triangle 221">
            <a:extLst>
              <a:ext uri="{FF2B5EF4-FFF2-40B4-BE49-F238E27FC236}">
                <a16:creationId xmlns:a16="http://schemas.microsoft.com/office/drawing/2014/main" id="{C643F7D0-98A1-442C-9C49-D47832D469A7}"/>
              </a:ext>
            </a:extLst>
          </p:cNvPr>
          <p:cNvSpPr/>
          <p:nvPr/>
        </p:nvSpPr>
        <p:spPr>
          <a:xfrm rot="10800000">
            <a:off x="6786491" y="2697646"/>
            <a:ext cx="330200" cy="293213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ight Triangle 223">
            <a:extLst>
              <a:ext uri="{FF2B5EF4-FFF2-40B4-BE49-F238E27FC236}">
                <a16:creationId xmlns:a16="http://schemas.microsoft.com/office/drawing/2014/main" id="{5C16CD6B-7774-44A6-A27C-04718F4AC737}"/>
              </a:ext>
            </a:extLst>
          </p:cNvPr>
          <p:cNvSpPr/>
          <p:nvPr/>
        </p:nvSpPr>
        <p:spPr>
          <a:xfrm rot="10800000">
            <a:off x="4881231" y="10641532"/>
            <a:ext cx="330200" cy="275623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4D4CE4C4-4BD6-4549-877F-8971430E352F}"/>
              </a:ext>
            </a:extLst>
          </p:cNvPr>
          <p:cNvGrpSpPr/>
          <p:nvPr/>
        </p:nvGrpSpPr>
        <p:grpSpPr>
          <a:xfrm>
            <a:off x="2925431" y="11859230"/>
            <a:ext cx="2286000" cy="762000"/>
            <a:chOff x="990600" y="609600"/>
            <a:chExt cx="1524000" cy="762000"/>
          </a:xfrm>
        </p:grpSpPr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49EA4A7E-811E-421C-9019-EC0F7A964DD9}"/>
                </a:ext>
              </a:extLst>
            </p:cNvPr>
            <p:cNvSpPr/>
            <p:nvPr/>
          </p:nvSpPr>
          <p:spPr>
            <a:xfrm>
              <a:off x="990600" y="609600"/>
              <a:ext cx="1524000" cy="381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Committee Chair</a:t>
              </a: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28F26B4D-9D5B-46A7-800E-5342BA3ABECD}"/>
                </a:ext>
              </a:extLst>
            </p:cNvPr>
            <p:cNvSpPr/>
            <p:nvPr/>
          </p:nvSpPr>
          <p:spPr>
            <a:xfrm>
              <a:off x="990600" y="990600"/>
              <a:ext cx="1524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Specified by Division Bylaws</a:t>
              </a:r>
            </a:p>
          </p:txBody>
        </p:sp>
      </p:grpSp>
      <p:sp>
        <p:nvSpPr>
          <p:cNvPr id="228" name="Rectangle 227">
            <a:extLst>
              <a:ext uri="{FF2B5EF4-FFF2-40B4-BE49-F238E27FC236}">
                <a16:creationId xmlns:a16="http://schemas.microsoft.com/office/drawing/2014/main" id="{C6CEB5CB-EB19-4A35-BF4F-A1ECAB6C3482}"/>
              </a:ext>
            </a:extLst>
          </p:cNvPr>
          <p:cNvSpPr/>
          <p:nvPr/>
        </p:nvSpPr>
        <p:spPr>
          <a:xfrm>
            <a:off x="506146" y="12989518"/>
            <a:ext cx="2097701" cy="47126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Assistant Officers are appointed, no voting power.</a:t>
            </a:r>
          </a:p>
        </p:txBody>
      </p:sp>
      <p:sp>
        <p:nvSpPr>
          <p:cNvPr id="230" name="Right Triangle 229">
            <a:extLst>
              <a:ext uri="{FF2B5EF4-FFF2-40B4-BE49-F238E27FC236}">
                <a16:creationId xmlns:a16="http://schemas.microsoft.com/office/drawing/2014/main" id="{0325DDB3-82A2-4F31-A8E2-D074F3291C8B}"/>
              </a:ext>
            </a:extLst>
          </p:cNvPr>
          <p:cNvSpPr/>
          <p:nvPr/>
        </p:nvSpPr>
        <p:spPr>
          <a:xfrm rot="10800000">
            <a:off x="4878624" y="11858669"/>
            <a:ext cx="330200" cy="275623"/>
          </a:xfrm>
          <a:prstGeom prst="rtTriangle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ight Triangle 230">
            <a:extLst>
              <a:ext uri="{FF2B5EF4-FFF2-40B4-BE49-F238E27FC236}">
                <a16:creationId xmlns:a16="http://schemas.microsoft.com/office/drawing/2014/main" id="{884D5138-1EE6-4169-9FE9-A4877CCDD9D6}"/>
              </a:ext>
            </a:extLst>
          </p:cNvPr>
          <p:cNvSpPr/>
          <p:nvPr/>
        </p:nvSpPr>
        <p:spPr>
          <a:xfrm rot="10800000">
            <a:off x="8376778" y="9726337"/>
            <a:ext cx="330200" cy="275623"/>
          </a:xfrm>
          <a:prstGeom prst="rtTriangle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ight Triangle 231">
            <a:extLst>
              <a:ext uri="{FF2B5EF4-FFF2-40B4-BE49-F238E27FC236}">
                <a16:creationId xmlns:a16="http://schemas.microsoft.com/office/drawing/2014/main" id="{3F13A49F-D7BF-46ED-8733-7CC4352C8010}"/>
              </a:ext>
            </a:extLst>
          </p:cNvPr>
          <p:cNvSpPr/>
          <p:nvPr/>
        </p:nvSpPr>
        <p:spPr>
          <a:xfrm rot="10800000">
            <a:off x="8397053" y="7783238"/>
            <a:ext cx="330200" cy="275623"/>
          </a:xfrm>
          <a:prstGeom prst="rtTriangle">
            <a:avLst/>
          </a:prstGeom>
          <a:solidFill>
            <a:srgbClr val="EE8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411144-0993-443D-8D42-7C52E1D99CCF}"/>
              </a:ext>
            </a:extLst>
          </p:cNvPr>
          <p:cNvSpPr/>
          <p:nvPr/>
        </p:nvSpPr>
        <p:spPr>
          <a:xfrm>
            <a:off x="422553" y="13697555"/>
            <a:ext cx="4786271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Note: Lines designate chain of report, not chain of authority. All voting members,  subcommittees, ad hoc committees, and liaisons, are volunteers of the XC.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6BC9AE3D-BB0E-4552-8331-92F959FA11CB}"/>
              </a:ext>
            </a:extLst>
          </p:cNvPr>
          <p:cNvSpPr/>
          <p:nvPr/>
        </p:nvSpPr>
        <p:spPr>
          <a:xfrm>
            <a:off x="9630767" y="10650393"/>
            <a:ext cx="1786893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Fall Programming Subcommittee 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B5940835-9272-4BA7-8BA7-02D6881136D3}"/>
              </a:ext>
            </a:extLst>
          </p:cNvPr>
          <p:cNvSpPr/>
          <p:nvPr/>
        </p:nvSpPr>
        <p:spPr>
          <a:xfrm>
            <a:off x="9625288" y="10042919"/>
            <a:ext cx="179521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Spring Programming Subcommittee </a:t>
            </a:r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75943C3D-D9DC-4EC3-900E-746CFB51983A}"/>
              </a:ext>
            </a:extLst>
          </p:cNvPr>
          <p:cNvCxnSpPr>
            <a:cxnSpLocks/>
            <a:stCxn id="233" idx="1"/>
          </p:cNvCxnSpPr>
          <p:nvPr/>
        </p:nvCxnSpPr>
        <p:spPr>
          <a:xfrm flipH="1">
            <a:off x="9173569" y="10878993"/>
            <a:ext cx="457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4071C4CE-33B5-4E84-811F-33C7F481EBBC}"/>
              </a:ext>
            </a:extLst>
          </p:cNvPr>
          <p:cNvCxnSpPr>
            <a:cxnSpLocks/>
          </p:cNvCxnSpPr>
          <p:nvPr/>
        </p:nvCxnSpPr>
        <p:spPr>
          <a:xfrm flipH="1">
            <a:off x="9151125" y="1023998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8111"/>
      </p:ext>
    </p:extLst>
  </p:cSld>
  <p:clrMapOvr>
    <a:masterClrMapping/>
  </p:clrMapOvr>
</p:sld>
</file>

<file path=ppt/theme/theme1.xml><?xml version="1.0" encoding="utf-8"?>
<a:theme xmlns:a="http://schemas.openxmlformats.org/drawingml/2006/main" name="Red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Theme" id="{6390EF07-BE3A-4EF3-8CBD-D30A1125382F}" vid="{35E2C187-FF57-4BAB-B0FF-33BE7D7A8F8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RedTheme</Template>
  <TotalTime>183</TotalTime>
  <Words>284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RedTheme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Savara, Aditya Ashi</dc:creator>
  <cp:lastModifiedBy>Aditya Savara</cp:lastModifiedBy>
  <cp:revision>28</cp:revision>
  <dcterms:created xsi:type="dcterms:W3CDTF">2016-07-21T20:17:39Z</dcterms:created>
  <dcterms:modified xsi:type="dcterms:W3CDTF">2023-10-17T02:50:21Z</dcterms:modified>
</cp:coreProperties>
</file>